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08.10.2014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5" Type="http://schemas.openxmlformats.org/officeDocument/2006/relationships/image" Target="../media/image1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5" Type="http://schemas.openxmlformats.org/officeDocument/2006/relationships/image" Target="../media/image1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5" Type="http://schemas.openxmlformats.org/officeDocument/2006/relationships/image" Target="../media/image1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5" Type="http://schemas.openxmlformats.org/officeDocument/2006/relationships/image" Target="../media/image1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sz="3200" b="1" dirty="0" smtClean="0"/>
              <a:t>7th </a:t>
            </a:r>
            <a:r>
              <a:rPr lang="de-AT" sz="3200" b="1" dirty="0" smtClean="0"/>
              <a:t>European Conference on ICT </a:t>
            </a:r>
            <a:r>
              <a:rPr lang="de-AT" sz="3200" b="1" dirty="0" err="1" smtClean="0"/>
              <a:t>for</a:t>
            </a:r>
            <a:r>
              <a:rPr lang="de-AT" sz="3200" b="1" dirty="0" smtClean="0"/>
              <a:t> Transport </a:t>
            </a:r>
            <a:r>
              <a:rPr lang="de-AT" sz="3200" b="1" dirty="0" err="1" smtClean="0"/>
              <a:t>Logistics</a:t>
            </a:r>
            <a:endParaRPr lang="de-AT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de-AT" sz="2000" dirty="0" smtClean="0"/>
          </a:p>
          <a:p>
            <a:pPr algn="l"/>
            <a:r>
              <a:rPr lang="de-AT" sz="2000" dirty="0" smtClean="0"/>
              <a:t>Title:		Title</a:t>
            </a:r>
          </a:p>
          <a:p>
            <a:pPr algn="l"/>
            <a:r>
              <a:rPr lang="de-AT" sz="2000" dirty="0" err="1" smtClean="0"/>
              <a:t>Presenter</a:t>
            </a:r>
            <a:r>
              <a:rPr lang="de-AT" sz="2000" dirty="0" smtClean="0"/>
              <a:t>:	First Name, </a:t>
            </a:r>
            <a:r>
              <a:rPr lang="de-AT" sz="2000" dirty="0" err="1" smtClean="0"/>
              <a:t>Surname</a:t>
            </a:r>
            <a:r>
              <a:rPr lang="de-AT" sz="2000" dirty="0" smtClean="0"/>
              <a:t>, Academic Title</a:t>
            </a:r>
          </a:p>
          <a:p>
            <a:pPr algn="l"/>
            <a:r>
              <a:rPr lang="de-AT" sz="2000" dirty="0" smtClean="0"/>
              <a:t>Date:		Date</a:t>
            </a:r>
            <a:endParaRPr lang="de-AT" sz="2000" dirty="0"/>
          </a:p>
        </p:txBody>
      </p:sp>
      <p:pic>
        <p:nvPicPr>
          <p:cNvPr id="1029" name="Picture 5" descr="\\curiosity.uclv.net\ou-ppe-archive$\Team Jens\DocumentRepository\ECITL 13\Icons\VERLADEKRA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365" y="5996508"/>
            <a:ext cx="787221" cy="75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curiosity.uclv.net\ou-ppe-archive$\Team Jens\DocumentRepository\ECITL 13\Icons\TRANSPORT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273" y="5996508"/>
            <a:ext cx="783562" cy="75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curiosity.uclv.net\ou-ppe-archive$\Team Jens\DocumentRepository\ECITL 13\Icons\schiff-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939" y="5996509"/>
            <a:ext cx="787221" cy="75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\\curiosity.uclv.net\ou-ppe-archive$\Team Jens\DocumentRepository\ECITL 13\Icons\PARAPOL_black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174" y="5996508"/>
            <a:ext cx="789150" cy="76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\\curiosity.uclv.net\ou-ppe-archive$\Team Jens\DocumentRepository\ECITL 13\Icons\LOK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471" y="6000473"/>
            <a:ext cx="791268" cy="76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\\curiosity.uclv.net\ou-ppe-archive$\Team Jens\DocumentRepository\ECITL 13\Icons\LKW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9" y="5996508"/>
            <a:ext cx="794845" cy="76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\\curiosity.uclv.net\ou-ppe-archive$\Team Jens\DocumentRepository\ECITL 13\Icons\KRAN_vereinfacht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889" y="6000072"/>
            <a:ext cx="777391" cy="74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\\curiosity.uclv.net\ou-ppe-archive$\Team Jens\DocumentRepository\ECITL 13\Icons\GABELSTAPLER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592" y="6000072"/>
            <a:ext cx="790602" cy="76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\\curiosity.uclv.net\ou-ppe-archive$\Team Jens\DocumentRepository\ECITL 13\Icons\FLUGZEUG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536" y="5998093"/>
            <a:ext cx="795464" cy="76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\\curiosity.uclv.net\ou-ppe-archive$\Team Jens\DocumentRepository\ECITL 13\Icons\Container2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017" y="5998400"/>
            <a:ext cx="785256" cy="75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\\curiosity.uclv.net\ou-ppe-archive$\Team Jens\DocumentRepository\ECITL 13\Icons\BLATT5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4" y="6372746"/>
            <a:ext cx="396696" cy="38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\\curiosity.uclv.net\ou-ppe-archive$\Team Jens\DocumentRepository\ECITL 13\Icons\BLATT4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" y="6354067"/>
            <a:ext cx="409953" cy="39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 descr="\\curiosity.uclv.net\ou-ppe-archive$\Team Jens\DocumentRepository\ECITL 13\Icons\BLATT3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" y="5996133"/>
            <a:ext cx="409953" cy="39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33" descr="\\curiosity.uclv.net\ou-ppe-archive$\Team Jens\DocumentRepository\ECITL 13\Icons\BAUM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5" y="5996508"/>
            <a:ext cx="396695" cy="38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29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Content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4" name="Picture 5" descr="\\curiosity.uclv.net\ou-ppe-archive$\Team Jens\DocumentRepository\ECITL 13\Icons\VERLADEKRA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365" y="5996508"/>
            <a:ext cx="787221" cy="75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\\curiosity.uclv.net\ou-ppe-archive$\Team Jens\DocumentRepository\ECITL 13\Icons\TRANSPORT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273" y="5996508"/>
            <a:ext cx="783562" cy="75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\\curiosity.uclv.net\ou-ppe-archive$\Team Jens\DocumentRepository\ECITL 13\Icons\schiff-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939" y="5996509"/>
            <a:ext cx="787221" cy="75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\\curiosity.uclv.net\ou-ppe-archive$\Team Jens\DocumentRepository\ECITL 13\Icons\PARAPOL_black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174" y="5996508"/>
            <a:ext cx="789150" cy="76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\\curiosity.uclv.net\ou-ppe-archive$\Team Jens\DocumentRepository\ECITL 13\Icons\LOK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471" y="6000473"/>
            <a:ext cx="791268" cy="76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5" descr="\\curiosity.uclv.net\ou-ppe-archive$\Team Jens\DocumentRepository\ECITL 13\Icons\LKW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9" y="5996508"/>
            <a:ext cx="794845" cy="76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7" descr="\\curiosity.uclv.net\ou-ppe-archive$\Team Jens\DocumentRepository\ECITL 13\Icons\KRAN_vereinfacht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889" y="6000072"/>
            <a:ext cx="777391" cy="74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9" descr="\\curiosity.uclv.net\ou-ppe-archive$\Team Jens\DocumentRepository\ECITL 13\Icons\GABELSTAPLER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592" y="6000072"/>
            <a:ext cx="790602" cy="76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1" descr="\\curiosity.uclv.net\ou-ppe-archive$\Team Jens\DocumentRepository\ECITL 13\Icons\FLUGZEUG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536" y="5998093"/>
            <a:ext cx="795464" cy="76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3" descr="\\curiosity.uclv.net\ou-ppe-archive$\Team Jens\DocumentRepository\ECITL 13\Icons\Container2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017" y="5998400"/>
            <a:ext cx="785256" cy="75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7" descr="\\curiosity.uclv.net\ou-ppe-archive$\Team Jens\DocumentRepository\ECITL 13\Icons\BLATT5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4" y="6372746"/>
            <a:ext cx="396696" cy="38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9" descr="\\curiosity.uclv.net\ou-ppe-archive$\Team Jens\DocumentRepository\ECITL 13\Icons\BLATT4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" y="6354067"/>
            <a:ext cx="409953" cy="39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1" descr="\\curiosity.uclv.net\ou-ppe-archive$\Team Jens\DocumentRepository\ECITL 13\Icons\BLATT3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" y="5996133"/>
            <a:ext cx="409953" cy="39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3" descr="\\curiosity.uclv.net\ou-ppe-archive$\Team Jens\DocumentRepository\ECITL 13\Icons\BAUM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5" y="5996508"/>
            <a:ext cx="396695" cy="38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79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Your</a:t>
            </a:r>
            <a:r>
              <a:rPr lang="de-AT" dirty="0" smtClean="0"/>
              <a:t> </a:t>
            </a:r>
            <a:r>
              <a:rPr lang="de-AT" dirty="0" err="1" smtClean="0"/>
              <a:t>presentation</a:t>
            </a:r>
            <a:r>
              <a:rPr lang="de-AT" dirty="0" smtClean="0"/>
              <a:t> (max. 5 </a:t>
            </a:r>
            <a:r>
              <a:rPr lang="de-AT" dirty="0" err="1" smtClean="0"/>
              <a:t>slides</a:t>
            </a:r>
            <a:r>
              <a:rPr lang="de-AT" dirty="0" smtClean="0"/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4" name="Picture 5" descr="\\curiosity.uclv.net\ou-ppe-archive$\Team Jens\DocumentRepository\ECITL 13\Icons\VERLADEKRA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365" y="5996508"/>
            <a:ext cx="787221" cy="75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\\curiosity.uclv.net\ou-ppe-archive$\Team Jens\DocumentRepository\ECITL 13\Icons\TRANSPORT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273" y="5996508"/>
            <a:ext cx="783562" cy="75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\\curiosity.uclv.net\ou-ppe-archive$\Team Jens\DocumentRepository\ECITL 13\Icons\schiff-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939" y="5996509"/>
            <a:ext cx="787221" cy="75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\\curiosity.uclv.net\ou-ppe-archive$\Team Jens\DocumentRepository\ECITL 13\Icons\PARAPOL_black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174" y="5996508"/>
            <a:ext cx="789150" cy="76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\\curiosity.uclv.net\ou-ppe-archive$\Team Jens\DocumentRepository\ECITL 13\Icons\LOK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471" y="6000473"/>
            <a:ext cx="791268" cy="76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5" descr="\\curiosity.uclv.net\ou-ppe-archive$\Team Jens\DocumentRepository\ECITL 13\Icons\LKW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9" y="5996508"/>
            <a:ext cx="794845" cy="76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7" descr="\\curiosity.uclv.net\ou-ppe-archive$\Team Jens\DocumentRepository\ECITL 13\Icons\KRAN_vereinfacht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889" y="6000072"/>
            <a:ext cx="777391" cy="74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9" descr="\\curiosity.uclv.net\ou-ppe-archive$\Team Jens\DocumentRepository\ECITL 13\Icons\GABELSTAPLER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592" y="6000072"/>
            <a:ext cx="790602" cy="76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1" descr="\\curiosity.uclv.net\ou-ppe-archive$\Team Jens\DocumentRepository\ECITL 13\Icons\FLUGZEUG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536" y="5998093"/>
            <a:ext cx="795464" cy="76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3" descr="\\curiosity.uclv.net\ou-ppe-archive$\Team Jens\DocumentRepository\ECITL 13\Icons\Container2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017" y="5998400"/>
            <a:ext cx="785256" cy="75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7" descr="\\curiosity.uclv.net\ou-ppe-archive$\Team Jens\DocumentRepository\ECITL 13\Icons\BLATT5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4" y="6372746"/>
            <a:ext cx="396696" cy="38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9" descr="\\curiosity.uclv.net\ou-ppe-archive$\Team Jens\DocumentRepository\ECITL 13\Icons\BLATT4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" y="6354067"/>
            <a:ext cx="409953" cy="39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1" descr="\\curiosity.uclv.net\ou-ppe-archive$\Team Jens\DocumentRepository\ECITL 13\Icons\BLATT3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" y="5996133"/>
            <a:ext cx="409953" cy="39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3" descr="\\curiosity.uclv.net\ou-ppe-archive$\Team Jens\DocumentRepository\ECITL 13\Icons\BAUM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5" y="5996508"/>
            <a:ext cx="396695" cy="38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58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Conclusion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4" name="Picture 5" descr="\\curiosity.uclv.net\ou-ppe-archive$\Team Jens\DocumentRepository\ECITL 13\Icons\VERLADEKRA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365" y="5996508"/>
            <a:ext cx="787221" cy="75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\\curiosity.uclv.net\ou-ppe-archive$\Team Jens\DocumentRepository\ECITL 13\Icons\TRANSPORT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273" y="5996508"/>
            <a:ext cx="783562" cy="75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\\curiosity.uclv.net\ou-ppe-archive$\Team Jens\DocumentRepository\ECITL 13\Icons\schiff-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939" y="5996509"/>
            <a:ext cx="787221" cy="75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\\curiosity.uclv.net\ou-ppe-archive$\Team Jens\DocumentRepository\ECITL 13\Icons\PARAPOL_black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174" y="5996508"/>
            <a:ext cx="789150" cy="76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\\curiosity.uclv.net\ou-ppe-archive$\Team Jens\DocumentRepository\ECITL 13\Icons\LOK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471" y="6000473"/>
            <a:ext cx="791268" cy="76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5" descr="\\curiosity.uclv.net\ou-ppe-archive$\Team Jens\DocumentRepository\ECITL 13\Icons\LKW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9" y="5996508"/>
            <a:ext cx="794845" cy="76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7" descr="\\curiosity.uclv.net\ou-ppe-archive$\Team Jens\DocumentRepository\ECITL 13\Icons\KRAN_vereinfacht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889" y="6000072"/>
            <a:ext cx="777391" cy="74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9" descr="\\curiosity.uclv.net\ou-ppe-archive$\Team Jens\DocumentRepository\ECITL 13\Icons\GABELSTAPLER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592" y="6000072"/>
            <a:ext cx="790602" cy="76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1" descr="\\curiosity.uclv.net\ou-ppe-archive$\Team Jens\DocumentRepository\ECITL 13\Icons\FLUGZEUG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536" y="5998093"/>
            <a:ext cx="795464" cy="76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3" descr="\\curiosity.uclv.net\ou-ppe-archive$\Team Jens\DocumentRepository\ECITL 13\Icons\Container2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017" y="5998400"/>
            <a:ext cx="785256" cy="75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7" descr="\\curiosity.uclv.net\ou-ppe-archive$\Team Jens\DocumentRepository\ECITL 13\Icons\BLATT5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4" y="6372746"/>
            <a:ext cx="396696" cy="38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9" descr="\\curiosity.uclv.net\ou-ppe-archive$\Team Jens\DocumentRepository\ECITL 13\Icons\BLATT4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" y="6354067"/>
            <a:ext cx="409953" cy="39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1" descr="\\curiosity.uclv.net\ou-ppe-archive$\Team Jens\DocumentRepository\ECITL 13\Icons\BLATT3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" y="5996133"/>
            <a:ext cx="409953" cy="39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3" descr="\\curiosity.uclv.net\ou-ppe-archive$\Team Jens\DocumentRepository\ECITL 13\Icons\BAUM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5" y="5996508"/>
            <a:ext cx="396695" cy="38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91865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7th European Conference on ICT for Transport Logistics</vt:lpstr>
      <vt:lpstr>Content</vt:lpstr>
      <vt:lpstr>Your presentation (max. 5 slides)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5th European Conference on ICT for Transport Logistics</dc:title>
  <dc:creator>mafl</dc:creator>
  <cp:lastModifiedBy>fhguest</cp:lastModifiedBy>
  <cp:revision>8</cp:revision>
  <dcterms:created xsi:type="dcterms:W3CDTF">2012-12-03T13:38:16Z</dcterms:created>
  <dcterms:modified xsi:type="dcterms:W3CDTF">2014-10-08T12:47:01Z</dcterms:modified>
</cp:coreProperties>
</file>